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4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320" r:id="rId14"/>
    <p:sldId id="265" r:id="rId15"/>
    <p:sldId id="264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964DBE-F7A6-4519-B3CF-C489A90D206F}" v="1" dt="2022-02-05T02:22:51.049"/>
    <p1510:client id="{B0E6070A-98B9-457C-8718-882193C17A49}" v="2" dt="2022-02-04T18:02:21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e Samuvel S[BAJAJF-B1]" userId="S::bfl2022063@datascience.manipal.edu::d8f7944b-aacd-4c7f-9af1-d7aa2e844363" providerId="AD" clId="Web-{B0E6070A-98B9-457C-8718-882193C17A49}"/>
    <pc:docChg chg="modSld">
      <pc:chgData name="Prince Samuvel S[BAJAJF-B1]" userId="S::bfl2022063@datascience.manipal.edu::d8f7944b-aacd-4c7f-9af1-d7aa2e844363" providerId="AD" clId="Web-{B0E6070A-98B9-457C-8718-882193C17A49}" dt="2022-02-04T18:02:21.491" v="1" actId="1076"/>
      <pc:docMkLst>
        <pc:docMk/>
      </pc:docMkLst>
      <pc:sldChg chg="modSp">
        <pc:chgData name="Prince Samuvel S[BAJAJF-B1]" userId="S::bfl2022063@datascience.manipal.edu::d8f7944b-aacd-4c7f-9af1-d7aa2e844363" providerId="AD" clId="Web-{B0E6070A-98B9-457C-8718-882193C17A49}" dt="2022-02-04T18:02:18.851" v="0" actId="1076"/>
        <pc:sldMkLst>
          <pc:docMk/>
          <pc:sldMk cId="681597781" sldId="280"/>
        </pc:sldMkLst>
        <pc:picChg chg="mod">
          <ac:chgData name="Prince Samuvel S[BAJAJF-B1]" userId="S::bfl2022063@datascience.manipal.edu::d8f7944b-aacd-4c7f-9af1-d7aa2e844363" providerId="AD" clId="Web-{B0E6070A-98B9-457C-8718-882193C17A49}" dt="2022-02-04T18:02:18.851" v="0" actId="1076"/>
          <ac:picMkLst>
            <pc:docMk/>
            <pc:sldMk cId="681597781" sldId="280"/>
            <ac:picMk id="5" creationId="{F80ED8AF-A151-4F0B-A288-E5D604E2BCA4}"/>
          </ac:picMkLst>
        </pc:picChg>
      </pc:sldChg>
      <pc:sldChg chg="modSp">
        <pc:chgData name="Prince Samuvel S[BAJAJF-B1]" userId="S::bfl2022063@datascience.manipal.edu::d8f7944b-aacd-4c7f-9af1-d7aa2e844363" providerId="AD" clId="Web-{B0E6070A-98B9-457C-8718-882193C17A49}" dt="2022-02-04T18:02:21.491" v="1" actId="1076"/>
        <pc:sldMkLst>
          <pc:docMk/>
          <pc:sldMk cId="1077436218" sldId="281"/>
        </pc:sldMkLst>
        <pc:picChg chg="mod">
          <ac:chgData name="Prince Samuvel S[BAJAJF-B1]" userId="S::bfl2022063@datascience.manipal.edu::d8f7944b-aacd-4c7f-9af1-d7aa2e844363" providerId="AD" clId="Web-{B0E6070A-98B9-457C-8718-882193C17A49}" dt="2022-02-04T18:02:21.491" v="1" actId="1076"/>
          <ac:picMkLst>
            <pc:docMk/>
            <pc:sldMk cId="1077436218" sldId="281"/>
            <ac:picMk id="5" creationId="{7B2D9214-6E6B-4546-A956-75D8AA956CCF}"/>
          </ac:picMkLst>
        </pc:picChg>
      </pc:sldChg>
    </pc:docChg>
  </pc:docChgLst>
  <pc:docChgLst>
    <pc:chgData name="Javvadi Bharathi[BAJAJF-B1]" userId="S::bfl2022045@datascience.manipal.edu::48b16f95-e546-459a-aa01-a50f1441641f" providerId="AD" clId="Web-{A1964DBE-F7A6-4519-B3CF-C489A90D206F}"/>
    <pc:docChg chg="modSld">
      <pc:chgData name="Javvadi Bharathi[BAJAJF-B1]" userId="S::bfl2022045@datascience.manipal.edu::48b16f95-e546-459a-aa01-a50f1441641f" providerId="AD" clId="Web-{A1964DBE-F7A6-4519-B3CF-C489A90D206F}" dt="2022-02-05T02:22:51.049" v="0" actId="1076"/>
      <pc:docMkLst>
        <pc:docMk/>
      </pc:docMkLst>
      <pc:sldChg chg="modSp">
        <pc:chgData name="Javvadi Bharathi[BAJAJF-B1]" userId="S::bfl2022045@datascience.manipal.edu::48b16f95-e546-459a-aa01-a50f1441641f" providerId="AD" clId="Web-{A1964DBE-F7A6-4519-B3CF-C489A90D206F}" dt="2022-02-05T02:22:51.049" v="0" actId="1076"/>
        <pc:sldMkLst>
          <pc:docMk/>
          <pc:sldMk cId="474237145" sldId="266"/>
        </pc:sldMkLst>
        <pc:picChg chg="mod">
          <ac:chgData name="Javvadi Bharathi[BAJAJF-B1]" userId="S::bfl2022045@datascience.manipal.edu::48b16f95-e546-459a-aa01-a50f1441641f" providerId="AD" clId="Web-{A1964DBE-F7A6-4519-B3CF-C489A90D206F}" dt="2022-02-05T02:22:51.049" v="0" actId="1076"/>
          <ac:picMkLst>
            <pc:docMk/>
            <pc:sldMk cId="474237145" sldId="266"/>
            <ac:picMk id="5" creationId="{76A41550-0D8E-4C37-A87A-4134ECA13D7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3899-17F0-49B0-9AA6-3A95E2646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A3EAD-08FC-441A-AE8E-A9880EB92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AB441-9E8C-4784-A8FC-69AAEC4D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AB487-F769-4AA3-B34C-39C853F0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4AC0-F515-4ECD-8AA7-7B5D55B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8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3617-8C38-4A6F-A106-F5A3A4E7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411B9-CEF5-40BA-8929-CBFEDF0C8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FE266-7D83-4C79-AF17-F35773D7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10703-D4A2-4B52-B69A-05C36DD5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5F852-8A51-4990-B45E-CF5F675B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03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BB4A5-4683-4D07-A321-3317AC744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CFDFC-9F0A-4D05-887C-D93F8BF5C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EE7CE-E3E2-4525-B0D4-366FD1CEC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7FC20-EBEF-42C4-9897-5D4B5EB9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9047-E1BA-4FFF-9AD6-80D33A7A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4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9ECC-7D3C-45F6-918A-0B04A875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2A9EB-59D3-4492-8834-5249CA3C1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02520-1AF5-41E1-BDD1-1C727634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A22F7-8E18-4A85-BDA5-DF41498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408FE-25D4-4EC0-BF88-71E137D7E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39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5E43-C8E6-48CE-81B2-9EAB0977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46FE4-54FB-4603-9DC0-DE15520CE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AA5AE-5DA4-40DC-BE9F-D2F7D62C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6B9A-DFE0-4C8E-98CD-EB03C094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38068-5E44-448F-A8D5-D8DBE66D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86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392B-ACA5-4995-BAA8-2053C16B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C17D-2050-451B-92CB-F8718BF58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7DE60-A89C-4C6B-8D06-EFFA4D9D3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4A984-8BA8-435F-A18A-E6504C8EF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971EE-B30D-479B-ABD9-7C8B88F7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6DABD-C590-4D4A-A2BD-C501CE0B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393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D51E-2054-46F4-BC0B-45539BC6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A3A55-E961-4DBA-9789-64A57C001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79707-46C9-4CA9-92D7-37818D532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61C93-475C-41FF-AAFC-E9379CC94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0A75C-71B0-48A8-ACB0-8444ED7C7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CF8E2-C915-4ECF-B5EB-DE086E99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1E7584-D238-4CA4-B065-094F549D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567AF-A263-4EE8-8D29-867DA98E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55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0252-8633-4837-B69D-4B9914D4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7FF85-E803-4677-8B5F-C4EE2330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D05D5-83A8-4029-98A0-9D20BCB2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D3C5C-ED02-40DC-9A9F-8BEA18CA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74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550623-4197-4502-9EDB-B9CECBED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849A9-7492-4785-AD61-83E9B80E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EF407-7B68-4FAE-A79B-058D1067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38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3970-FDC6-45F8-86F9-DA4A3E7B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D79D-9944-4A06-82A3-CB107296A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4B1AC-ED1F-4D0E-89E5-869B3F59E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520F0-E0DA-492D-AD5C-5A0F185D7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11FC4-930A-4892-9032-E818F63B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AA190-4533-46D0-8FA6-1C64184F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3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38D7-76D2-411A-B58A-05762C3B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A3709-178E-453D-A3FD-CB0B59DF5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17CF4-5D15-49DC-A270-A49E3DF9F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F6BDF-B802-4D9C-8729-442B7552C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FBECC-C538-4FCB-901E-4A3EA5E9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088B-050A-4265-917C-94E9DC0B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00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67F5E-F051-441F-931A-2D16A929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60585-5892-4A1A-BAC2-63B6F7FD2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4AC4B-5AE4-4D08-8AE4-2FE2B5DFD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F0B17-F89F-4FF5-B63D-77F84B7FBAC0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6411B-D8A7-44BB-8D1D-B78B1CC48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043A2-BC37-436D-949E-1B865C65F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9BB2D-E114-4784-B8FC-76DD4B2F0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27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cker hands-on. Having theoretical knowledge about… | by Raman Bhadauria |  The Startup | Medium">
            <a:extLst>
              <a:ext uri="{FF2B5EF4-FFF2-40B4-BE49-F238E27FC236}">
                <a16:creationId xmlns:a16="http://schemas.microsoft.com/office/drawing/2014/main" id="{425DB222-12E0-4B90-B803-5C730C831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121920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518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C6CC0-9B86-4F75-8649-624BBBB4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18" y="722491"/>
            <a:ext cx="9856763" cy="54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21D1E8-6B0B-4155-B63A-79D77391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882"/>
            <a:ext cx="12192000" cy="62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DCD1E4-8F4F-4229-9B48-2CE5ADE6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73" y="0"/>
            <a:ext cx="10671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0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41550-0D8E-4C37-A87A-4134ECA13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3" y="-8562"/>
            <a:ext cx="11906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3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769BEF-1679-4EDD-9C22-C2C6C325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46" y="0"/>
            <a:ext cx="10577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51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B652AB-0E25-4B34-8FCC-8CE9EE05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2" y="0"/>
            <a:ext cx="11937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5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64077C-C63D-4ECC-9AAA-57F409752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22" y="0"/>
            <a:ext cx="10714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8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8DF17-A5B1-4054-B99C-25828FB7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0"/>
            <a:ext cx="10561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0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0064F7-3EE8-4B63-ADE1-A6C9CB0E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02" y="0"/>
            <a:ext cx="10627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55ADD-ADA6-4B7F-A49C-E1E79CB1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44" y="0"/>
            <a:ext cx="10565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32F9-E539-4BE4-9148-0220B430DE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AEB5A-F461-44E1-8691-488DF2EA89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C9025-258D-43BF-B084-73774A261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449"/>
            <a:ext cx="12192000" cy="62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FEC26-0D61-4EDC-9DAF-C8905036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2" y="0"/>
            <a:ext cx="1149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34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BCFBB-7D91-4AA6-B9D6-E65A9171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5" y="0"/>
            <a:ext cx="10831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8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C2990-B777-47F3-B772-544149AE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18"/>
            <a:ext cx="12192000" cy="64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C24D83-1DE1-4B84-A710-C0B080395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855"/>
            <a:ext cx="12192000" cy="639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95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96644-3542-44FB-A8B2-15F731BD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069"/>
            <a:ext cx="12192000" cy="631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33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5A8CE-2D64-4411-A0D9-C1EF568D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19"/>
            <a:ext cx="12192000" cy="641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1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3C8F23-4E18-41EA-BB01-EBE29DDA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389"/>
            <a:ext cx="12192000" cy="61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1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0ED8AF-A151-4F0B-A288-E5D604E2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12"/>
            <a:ext cx="12192000" cy="66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97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2D9214-6E6B-4546-A956-75D8AA956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4" y="172528"/>
            <a:ext cx="10613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36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2E661F-D467-44D3-AB1A-4A80954D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721"/>
            <a:ext cx="12192000" cy="63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2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A4DDD8-25D8-40DA-B095-E294986B9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032"/>
            <a:ext cx="12192000" cy="527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3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52A12B-1130-4066-BC96-F78A2037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902"/>
            <a:ext cx="12192000" cy="62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3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0CBA0-F87C-4F76-8550-FAB605F93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875"/>
            <a:ext cx="12192000" cy="61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5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7C117A-45E2-44DE-B1F4-17105A8BD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032"/>
            <a:ext cx="12192000" cy="61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1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5A804E-14E3-49EB-99A9-A7F7F23C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742"/>
            <a:ext cx="12192000" cy="62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58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87BFE0-8831-4E4E-8AB2-86D3AE0E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294"/>
            <a:ext cx="12192000" cy="61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41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872B5B-2A97-4A3A-8F98-449C6931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418"/>
            <a:ext cx="12192000" cy="6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1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1927AD-EEDF-417A-A096-5EB9A729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382"/>
            <a:ext cx="12192000" cy="59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43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1190-486F-4460-A98E-FDAD127E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1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C1D4C-4E0D-4636-B5A6-DDF97CDF6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06"/>
            <a:ext cx="12192000" cy="62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8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0A98FD-23B6-4B13-AEE1-CDA1D17B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478"/>
            <a:ext cx="12192000" cy="61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42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E5E44C-90E6-47DE-AA92-E853D2C2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10"/>
            <a:ext cx="12192000" cy="64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2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2C99EE-A54C-47B9-98DF-28EA5D59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" y="0"/>
            <a:ext cx="1078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3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744D69-2E55-43C5-99E6-B2B3A830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226"/>
            <a:ext cx="12192000" cy="616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83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D7F6C5-855B-4DB6-83AE-B82193D7F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15" y="0"/>
            <a:ext cx="1101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09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277742-CD31-4E3D-A2B4-B8893494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111"/>
            <a:ext cx="12192000" cy="636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05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22D367-5184-44DE-984D-5A9A0A9DA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261937"/>
            <a:ext cx="83629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07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958B8D-A9CF-4292-935B-0D127253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972"/>
            <a:ext cx="12192000" cy="53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82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0C78C3-A3CA-48E7-B3F7-93B5A647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4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09051-4B98-43F8-A42C-3DB3FE27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22"/>
            <a:ext cx="12192000" cy="63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9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ADE77F-505A-486E-9C16-777B0EF3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45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2F9CB-9C2D-4012-9951-49F13F35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7" y="0"/>
            <a:ext cx="11807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9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A08E30-0E41-4227-AF0E-6F27A32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6" y="0"/>
            <a:ext cx="12128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87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808D3A-7D10-496C-8811-2A3994BE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39"/>
            <a:ext cx="12192000" cy="62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6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1ED9B9-98CD-4D77-B2A0-C768ECBC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154"/>
            <a:ext cx="12192000" cy="612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77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F2530-46D5-4E00-B183-68BA31F4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45"/>
            <a:ext cx="12192000" cy="65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02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79A1F-1BAF-4449-B161-D22D3AE7F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89"/>
            <a:ext cx="12192000" cy="66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29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F04B59-A512-4E45-A9A3-31644952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2" y="0"/>
            <a:ext cx="11299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2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714FB-59BB-411F-B30F-08739B21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63"/>
            <a:ext cx="12192000" cy="65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18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25C09-CDF5-4277-9853-D6E40D3B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7" y="0"/>
            <a:ext cx="11647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35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A36779-5FE7-4ECB-B343-55D6B9F7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3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3552A-4923-4A31-8316-2F6C9402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23"/>
            <a:ext cx="12192000" cy="65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90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38D850-19F5-4022-83BF-4BF49CE3F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70"/>
            <a:ext cx="12192000" cy="65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5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812018-6610-40BA-9F9F-C29BDAFB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44"/>
            <a:ext cx="12192000" cy="62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87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2E2A26-D4CF-47D4-902A-DC1FF5A2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26"/>
            <a:ext cx="12192000" cy="642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56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B6AE32-D26A-40CE-844A-35D14A2B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31"/>
            <a:ext cx="12192000" cy="654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217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198C2-5E81-4BE9-8954-B6960D8F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08"/>
            <a:ext cx="12192000" cy="642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89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0E4BD-20FC-46D3-9687-F92C5212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06"/>
            <a:ext cx="12192000" cy="66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1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DC9FA-A004-4093-8B4D-F98BD011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318"/>
            <a:ext cx="12192000" cy="63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35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505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0E8A5-B0A5-41C0-BADB-C6050B4C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261"/>
            <a:ext cx="12192000" cy="62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10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69A953-AA45-49EC-9C8F-4D1334B75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46"/>
            <a:ext cx="12192000" cy="66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66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BF32A4-63C2-41FC-A2D2-9DD65BC1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804"/>
            <a:ext cx="12192000" cy="58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9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0F8865AEF57048811230B6E1AC4B2B" ma:contentTypeVersion="5" ma:contentTypeDescription="Create a new document." ma:contentTypeScope="" ma:versionID="fdfb63b81468798b57226da436f6142b">
  <xsd:schema xmlns:xsd="http://www.w3.org/2001/XMLSchema" xmlns:xs="http://www.w3.org/2001/XMLSchema" xmlns:p="http://schemas.microsoft.com/office/2006/metadata/properties" xmlns:ns2="c5c81902-80a1-4a86-a8c3-e8ee6291d0e7" targetNamespace="http://schemas.microsoft.com/office/2006/metadata/properties" ma:root="true" ma:fieldsID="a64b6199976499b748e52979f3cb272d" ns2:_="">
    <xsd:import namespace="c5c81902-80a1-4a86-a8c3-e8ee6291d0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c81902-80a1-4a86-a8c3-e8ee6291d0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F2D9D0-9A7E-4464-A76A-19D6F87B932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D436863-D79C-42D9-9B9D-F44FC2DCD8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c81902-80a1-4a86-a8c3-e8ee6291d0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BD9D68-0E87-42AB-B114-751F1449A2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Meghana CN</dc:creator>
  <cp:lastModifiedBy>Meghana CN</cp:lastModifiedBy>
  <cp:revision>13</cp:revision>
  <dcterms:created xsi:type="dcterms:W3CDTF">2021-04-30T16:43:45Z</dcterms:created>
  <dcterms:modified xsi:type="dcterms:W3CDTF">2022-02-05T02:22:51Z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0x0101004B0F8865AEF57048811230B6E1AC4B2B</vt:lpwstr>
  </property>
</Properties>
</file>